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67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00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55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09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29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92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9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76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4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56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93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254BA-BC30-4A3B-B120-D9CB82BF7E0C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10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8789" y="1502228"/>
            <a:ext cx="11160034" cy="214573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0046" y="3941673"/>
            <a:ext cx="10154194" cy="2028054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663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21577" y="195944"/>
            <a:ext cx="8532222" cy="109728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35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Usuário</cp:lastModifiedBy>
  <cp:revision>7</cp:revision>
  <dcterms:created xsi:type="dcterms:W3CDTF">2020-10-21T12:05:51Z</dcterms:created>
  <dcterms:modified xsi:type="dcterms:W3CDTF">2020-11-10T18:11:12Z</dcterms:modified>
</cp:coreProperties>
</file>