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>
      <p:cViewPr varScale="1">
        <p:scale>
          <a:sx n="91" d="100"/>
          <a:sy n="91" d="100"/>
        </p:scale>
        <p:origin x="8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467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00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255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09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829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092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9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676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14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756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93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254BA-BC30-4A3B-B120-D9CB82BF7E0C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10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E35313E-C3C7-3642-AAC7-9A742522A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6209" y="2529132"/>
            <a:ext cx="10719582" cy="1395754"/>
          </a:xfrm>
        </p:spPr>
        <p:txBody>
          <a:bodyPr anchor="ctr">
            <a:normAutofit/>
          </a:bodyPr>
          <a:lstStyle/>
          <a:p>
            <a:r>
              <a:rPr lang="pt-BR" sz="3200" dirty="0"/>
              <a:t>TÍTULO DO TRABALHO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51AC2245-901F-C148-B2EB-0A2C219C0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6209" y="4632326"/>
            <a:ext cx="10719581" cy="1655762"/>
          </a:xfrm>
        </p:spPr>
        <p:txBody>
          <a:bodyPr anchor="ctr">
            <a:normAutofit/>
          </a:bodyPr>
          <a:lstStyle/>
          <a:p>
            <a:r>
              <a:rPr lang="pt-BR" sz="2000" i="1" dirty="0"/>
              <a:t>Autores</a:t>
            </a:r>
          </a:p>
        </p:txBody>
      </p:sp>
    </p:spTree>
    <p:extLst>
      <p:ext uri="{BB962C8B-B14F-4D97-AF65-F5344CB8AC3E}">
        <p14:creationId xmlns:p14="http://schemas.microsoft.com/office/powerpoint/2010/main" val="1240834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9AD18D-973C-9C43-80A1-C93377153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35CCC8-33B9-6B44-B5CE-586C13EC4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36687978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6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TÍTULO DO TRABALHO</vt:lpstr>
      <vt:lpstr>TÍTULO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Francies Motke</cp:lastModifiedBy>
  <cp:revision>5</cp:revision>
  <dcterms:created xsi:type="dcterms:W3CDTF">2020-10-21T12:05:51Z</dcterms:created>
  <dcterms:modified xsi:type="dcterms:W3CDTF">2021-09-21T18:54:46Z</dcterms:modified>
</cp:coreProperties>
</file>